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6" r:id="rId2"/>
    <p:sldId id="284" r:id="rId3"/>
    <p:sldId id="28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90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9" r:id="rId24"/>
    <p:sldId id="278" r:id="rId25"/>
    <p:sldId id="280" r:id="rId26"/>
    <p:sldId id="281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94603" autoAdjust="0"/>
  </p:normalViewPr>
  <p:slideViewPr>
    <p:cSldViewPr>
      <p:cViewPr varScale="1">
        <p:scale>
          <a:sx n="80" d="100"/>
          <a:sy n="80" d="100"/>
        </p:scale>
        <p:origin x="1536" y="-58"/>
      </p:cViewPr>
      <p:guideLst>
        <p:guide orient="horz" pos="21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D644-BE7E-46BB-95E2-47668CEAB6C8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111AE-A298-4343-BA45-34B5C3C996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/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11AE-A298-4343-BA45-34B5C3C9960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3EC61D-506A-48DA-A44C-1E0D7F7C27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3E0D8E-A0ED-4B1A-9172-6938FF862C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image" Target="../media/image3.jpeg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0" y="857250"/>
            <a:ext cx="4391025" cy="51435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lIns="81639" tIns="40820" rIns="81639" bIns="408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5375" b="1" i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1" name="WELCOME C"/>
          <p:cNvSpPr txBox="1">
            <a:spLocks noChangeArrowheads="1"/>
          </p:cNvSpPr>
          <p:nvPr/>
        </p:nvSpPr>
        <p:spPr bwMode="auto">
          <a:xfrm>
            <a:off x="1219200" y="2330034"/>
            <a:ext cx="6858000" cy="3059246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CLASS</a:t>
            </a:r>
          </a:p>
        </p:txBody>
      </p:sp>
      <p:pic>
        <p:nvPicPr>
          <p:cNvPr id="27655" name="SAO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721100"/>
            <a:ext cx="857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SAO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157788"/>
            <a:ext cx="8572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SAO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2312988"/>
            <a:ext cx="8572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SAO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3883025"/>
            <a:ext cx="8572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SAO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730375"/>
            <a:ext cx="8572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SAO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24325"/>
            <a:ext cx="8572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CROSSWORD PUZZLE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692" cy="6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FESTIVAL?</a:t>
            </a:r>
          </a:p>
        </p:txBody>
      </p:sp>
      <p:pic>
        <p:nvPicPr>
          <p:cNvPr id="4" name="Picture 3" descr="Hình ảnh có liên qua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06" y="9144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8305800" y="6553200"/>
            <a:ext cx="60960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692" cy="6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"/>
            <a:ext cx="7430554" cy="5745163"/>
          </a:xfrm>
        </p:spPr>
        <p:txBody>
          <a:bodyPr/>
          <a:lstStyle/>
          <a:p>
            <a:pPr algn="ctr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FESTIVAL ? </a:t>
            </a:r>
          </a:p>
        </p:txBody>
      </p:sp>
      <p:pic>
        <p:nvPicPr>
          <p:cNvPr id="4" name="Picture 3" descr="Hình ảnh có liên qua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646" y="1295400"/>
            <a:ext cx="826875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8382000" y="6477000"/>
            <a:ext cx="762000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692" cy="6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83880" cy="1051560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festival?”</a:t>
            </a:r>
            <a:b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Kết quả hình ảnh cho hình ảnh lễ hội tạ ơ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681513" cy="470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8229600" y="6553200"/>
            <a:ext cx="91440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692" cy="6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the name of the day?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ình ảnh có liên qua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4886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7924800" y="6400800"/>
            <a:ext cx="106680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7892" name="Picture 63" descr="FLOWR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236538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3" descr="FLOWR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612775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3" descr="FLOWR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04888" y="58896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3" descr="FLOWR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522413" y="5889625"/>
            <a:ext cx="539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63" descr="FLOWR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 flipH="1">
            <a:off x="385763" y="5492750"/>
            <a:ext cx="831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63" descr="FLOWR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 flipH="1">
            <a:off x="1047750" y="5481638"/>
            <a:ext cx="831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63" descr="FLOWR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 flipH="1">
            <a:off x="8286750" y="5880100"/>
            <a:ext cx="833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63" descr="FLOWR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 flipH="1">
            <a:off x="7831138" y="5880100"/>
            <a:ext cx="833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63" descr="FLOWR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 flipH="1">
            <a:off x="7423150" y="5880100"/>
            <a:ext cx="833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63" descr="FLOWR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 flipH="1">
            <a:off x="7567613" y="5319713"/>
            <a:ext cx="833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63" descr="FLOWR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 flipH="1">
            <a:off x="8134350" y="5319713"/>
            <a:ext cx="833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733800"/>
            <a:ext cx="1143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26" y="1422245"/>
            <a:ext cx="11430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5862638"/>
            <a:ext cx="11430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46763"/>
            <a:ext cx="11430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63602" y="2364125"/>
            <a:ext cx="89916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i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Unit 13 : FESTIVALS</a:t>
            </a:r>
          </a:p>
          <a:p>
            <a:pPr marL="825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i="1" u="sng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LESSON 3 : LISTEN </a:t>
            </a:r>
          </a:p>
        </p:txBody>
      </p:sp>
      <p:pic>
        <p:nvPicPr>
          <p:cNvPr id="2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8" y="915163"/>
            <a:ext cx="11430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23" y="5416284"/>
            <a:ext cx="1143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02" y="4494014"/>
            <a:ext cx="11430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12" y="316738"/>
            <a:ext cx="11430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04800" y="2451100"/>
            <a:ext cx="951100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VOCABULARY </a:t>
            </a:r>
          </a:p>
        </p:txBody>
      </p:sp>
      <p:pic>
        <p:nvPicPr>
          <p:cNvPr id="38915" name="Picture 10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0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4724400"/>
            <a:ext cx="15240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0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95250"/>
            <a:ext cx="1524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0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770438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-74613"/>
            <a:ext cx="1524000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70438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667" y="76200"/>
            <a:ext cx="8686800" cy="4525963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peach blossom (n):</a:t>
            </a:r>
          </a:p>
          <a:p>
            <a:pPr marL="571500" indent="-571500">
              <a:buNone/>
            </a:pPr>
            <a:endParaRPr lang="en-US" sz="6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None/>
            </a:pP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ình ảnh có liên qua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dried watermelon seed (n):</a:t>
            </a:r>
          </a:p>
          <a:p>
            <a:pPr>
              <a:buNone/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Kết quả hình ảnh cho hình ảnh hạt dư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39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roll(n):</a:t>
            </a:r>
          </a:p>
          <a:p>
            <a:pPr>
              <a:buNone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Kết quả hình ảnh cho hình ảnh spring roll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marigold (n): </a:t>
            </a:r>
          </a:p>
          <a:p>
            <a:pPr algn="ctr">
              <a:buNone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ình ảnh có liên qua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92" y="-1560"/>
            <a:ext cx="9167692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-304799"/>
            <a:ext cx="10134600" cy="4203699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8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8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CROSSWORD </a:t>
            </a:r>
          </a:p>
          <a:p>
            <a:pPr algn="ctr">
              <a:buNone/>
            </a:pPr>
            <a:r>
              <a:rPr lang="en-US" sz="8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PUZZLE</a:t>
            </a:r>
          </a:p>
          <a:p>
            <a:pPr>
              <a:buNone/>
            </a:pPr>
            <a:endParaRPr lang="en-US" sz="8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981199"/>
            <a:ext cx="315044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59250"/>
            <a:ext cx="1524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7350"/>
            <a:ext cx="1524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0" y="4006850"/>
            <a:ext cx="1524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71" y="4201485"/>
            <a:ext cx="1524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82" y="4249351"/>
            <a:ext cx="1524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78" y="4276740"/>
            <a:ext cx="1524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78" y="4233890"/>
            <a:ext cx="1524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46" y="4419600"/>
            <a:ext cx="1524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71" y="4249351"/>
            <a:ext cx="1524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336" y="4311650"/>
            <a:ext cx="1524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(n):</a:t>
            </a:r>
          </a:p>
          <a:p>
            <a:pPr algn="ctr">
              <a:buNone/>
            </a:pPr>
            <a:endParaRPr lang="en-US" sz="7200" dirty="0"/>
          </a:p>
        </p:txBody>
      </p:sp>
      <p:pic>
        <p:nvPicPr>
          <p:cNvPr id="5" name="Picture 4" descr="Kết quả hình ảnh cho hình ảnh 1 bó hoa hồ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43782"/>
            <a:ext cx="6477000" cy="485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Untitled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28600"/>
            <a:ext cx="8634240" cy="6248400"/>
          </a:xfrm>
          <a:noFill/>
        </p:spPr>
      </p:pic>
      <p:sp>
        <p:nvSpPr>
          <p:cNvPr id="7" name="Rectangular Callout 6"/>
          <p:cNvSpPr/>
          <p:nvPr/>
        </p:nvSpPr>
        <p:spPr>
          <a:xfrm>
            <a:off x="990600" y="1088251"/>
            <a:ext cx="1828800" cy="5334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Robinson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191002" y="1337662"/>
            <a:ext cx="2057400" cy="5334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Robinson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629402" y="1447800"/>
            <a:ext cx="1828800" cy="5334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56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Listen to the conversation and  fill in the gaps</a:t>
            </a:r>
            <a:r>
              <a:rPr lang="en-US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Robinson are making preparations for </a:t>
            </a:r>
            <a:r>
              <a:rPr lang="en-US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</a:t>
            </a:r>
            <a:r>
              <a:rPr 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Mrs. Robinson wants ________________ to go to the_______________.</a:t>
            </a:r>
          </a:p>
          <a:p>
            <a:pPr marL="609600" indent="-60960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Mrs. Robinson wants some marigolds because they are ______________ 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Mrs. Robinson wants Liz to buy a packet of ____________________.</a:t>
            </a:r>
          </a:p>
          <a:p>
            <a:pPr marL="609600" indent="-60960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Mrs. Robinson is asking Mrs.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to _________ spring rolls.</a:t>
            </a:r>
          </a:p>
          <a:p>
            <a:pPr marL="609600" indent="-609600">
              <a:buFontTx/>
              <a:buAutoNum type="alphaLcParenR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1752600"/>
            <a:ext cx="2057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Ronbinson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2209800"/>
            <a:ext cx="2057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 market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200400"/>
            <a:ext cx="2438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0" y="4114800"/>
            <a:ext cx="3200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dried watermelon seeds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28800" y="5181600"/>
            <a:ext cx="990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</a:p>
        </p:txBody>
      </p:sp>
      <p:pic>
        <p:nvPicPr>
          <p:cNvPr id="2" name="38 Track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0820" y="-11526"/>
            <a:ext cx="724066" cy="72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916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Complete the notes</a:t>
            </a:r>
            <a:r>
              <a:rPr lang="en-US" b="1" i="1" u="sng" dirty="0">
                <a:solidFill>
                  <a:schemeClr val="tx1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to do</a:t>
            </a:r>
          </a:p>
          <a:p>
            <a:pPr>
              <a:buFontTx/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Robinson:</a:t>
            </a:r>
          </a:p>
          <a:p>
            <a:pPr>
              <a:buFontTx/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Liz:</a:t>
            </a:r>
          </a:p>
          <a:p>
            <a:pPr algn="just">
              <a:buFontTx/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Mrs. Robinson: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1600200"/>
            <a:ext cx="58674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the flower market to buy peach blossom and a bunch of flower (marigolds)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3402106"/>
            <a:ext cx="5791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the market to buy candies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packet of watermelon seeds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4876800"/>
            <a:ext cx="43434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Mrs.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Nga’s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house to learn how to make spring rolls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38 Track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25506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Answer the questions.</a:t>
            </a:r>
          </a:p>
          <a:p>
            <a:pPr>
              <a:buNone/>
            </a:pP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Mr. Robinson have to do?</a:t>
            </a:r>
          </a:p>
          <a:p>
            <a:pPr marL="609600" indent="-609600">
              <a:buFontTx/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Liz have to go the market?</a:t>
            </a:r>
          </a:p>
          <a:p>
            <a:pPr marL="609600" indent="-609600">
              <a:buFontTx/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Mrs. Robinson know how to make spring rolls?</a:t>
            </a:r>
          </a:p>
          <a:p>
            <a:pPr marL="609600" indent="-609600">
              <a:buFontTx/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Mrs. Robinson going to do?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183880" cy="4800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Mr. Robinson have to do?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He has to buy some peach blossoms and a bunch of flowers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2.Why does Liz have to go the market?</a:t>
            </a:r>
          </a:p>
          <a:p>
            <a:pPr marL="609600" indent="-60960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Because Liz’s mother needs to buy candies and a packet of watermelon seeds.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3.Does Mrs. Robinson know how to make spring rolls?</a:t>
            </a:r>
          </a:p>
          <a:p>
            <a:pPr marL="609600" indent="-60960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No, she doesn’t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4.What is Mrs. Robinson going to do?</a:t>
            </a:r>
          </a:p>
          <a:p>
            <a:pPr marL="609600" indent="-60960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She is going to Mrs.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Nga’s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house to learn how to make spring rolls.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183880" cy="4187952"/>
          </a:xfrm>
        </p:spPr>
        <p:txBody>
          <a:bodyPr/>
          <a:lstStyle/>
          <a:p>
            <a:pPr algn="just">
              <a:buNone/>
            </a:pPr>
            <a:r>
              <a:rPr lang="en-US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about your family’s preparations for the TET.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76400" y="2438400"/>
            <a:ext cx="4800600" cy="23622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often prepare for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828800" y="18288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076700" y="18669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15000" y="20574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1200" y="44958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990600" y="42672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38200" y="1371600"/>
            <a:ext cx="2438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new clothes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29000" y="914400"/>
            <a:ext cx="2438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Cook/ make cakes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00800" y="1600200"/>
            <a:ext cx="2438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to food and drink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600" y="5257800"/>
            <a:ext cx="2743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Decorate the house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8600" y="4724400"/>
            <a:ext cx="2438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the house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400800" y="36576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934200" y="3276600"/>
            <a:ext cx="2438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candy or cake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51B09A-F148-4124-890A-A174B0E20403}" type="slidenum">
              <a:rPr lang="en-US" altLang="en-US" sz="1400" smtClean="0"/>
              <a:t>27</a:t>
            </a:fld>
            <a:endParaRPr lang="en-US" altLang="en-US" sz="1400"/>
          </a:p>
        </p:txBody>
      </p:sp>
      <p:sp>
        <p:nvSpPr>
          <p:cNvPr id="30724" name="Title 1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.VnBodoniH" pitchFamily="34" charset="0"/>
              </a:rPr>
              <a:t>Homework </a:t>
            </a:r>
            <a:endParaRPr lang="en-US" altLang="en-US" sz="4800" b="1" dirty="0"/>
          </a:p>
        </p:txBody>
      </p:sp>
      <p:pic>
        <p:nvPicPr>
          <p:cNvPr id="30725" name="Picture 4" descr="k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0" y="1035424"/>
            <a:ext cx="10287000" cy="5410200"/>
          </a:xfr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66800" y="2819400"/>
            <a:ext cx="7315200" cy="250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the vocabulary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the next lesson Unit 13: Festival. Lesson 4: Read</a:t>
            </a:r>
          </a:p>
          <a:p>
            <a:pPr>
              <a:lnSpc>
                <a:spcPct val="135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7" name="Picture 9" descr="Tay viÕt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-152662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" y="-38880"/>
            <a:ext cx="9167692" cy="6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28851" y="815811"/>
            <a:ext cx="4267197" cy="603517"/>
            <a:chOff x="1600200" y="1066800"/>
            <a:chExt cx="4114800" cy="457200"/>
          </a:xfrm>
        </p:grpSpPr>
        <p:sp>
          <p:nvSpPr>
            <p:cNvPr id="5" name="Rectangle 4"/>
            <p:cNvSpPr/>
            <p:nvPr/>
          </p:nvSpPr>
          <p:spPr>
            <a:xfrm>
              <a:off x="1600200" y="1066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7400" y="1066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1066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71800" y="1066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1066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86200" y="1066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3400" y="1066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0600" y="1066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7800" y="1066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13163" y="1396481"/>
            <a:ext cx="4724399" cy="587520"/>
            <a:chOff x="1600200" y="1524000"/>
            <a:chExt cx="4572000" cy="457200"/>
          </a:xfrm>
        </p:grpSpPr>
        <p:sp>
          <p:nvSpPr>
            <p:cNvPr id="15" name="Rectangle 14"/>
            <p:cNvSpPr/>
            <p:nvPr/>
          </p:nvSpPr>
          <p:spPr>
            <a:xfrm>
              <a:off x="1600200" y="1524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57400" y="1524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600" y="1524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71800" y="1524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29000" y="1524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6200" y="1524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43400" y="1524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00600" y="1524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57800" y="1524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15000" y="1524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64268" y="1966164"/>
            <a:ext cx="2806145" cy="570720"/>
            <a:chOff x="2514600" y="1981200"/>
            <a:chExt cx="2743200" cy="457200"/>
          </a:xfrm>
        </p:grpSpPr>
        <p:sp>
          <p:nvSpPr>
            <p:cNvPr id="35" name="Rectangle 34"/>
            <p:cNvSpPr/>
            <p:nvPr/>
          </p:nvSpPr>
          <p:spPr>
            <a:xfrm>
              <a:off x="2514600" y="1981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71800" y="1981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29000" y="1981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86200" y="1981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43400" y="1981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00600" y="1981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67340" y="2552700"/>
            <a:ext cx="4195660" cy="570720"/>
            <a:chOff x="3886200" y="2438400"/>
            <a:chExt cx="4114800" cy="457200"/>
          </a:xfrm>
        </p:grpSpPr>
        <p:sp>
          <p:nvSpPr>
            <p:cNvPr id="41" name="Rectangle 40"/>
            <p:cNvSpPr/>
            <p:nvPr/>
          </p:nvSpPr>
          <p:spPr>
            <a:xfrm>
              <a:off x="3886200" y="2438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43400" y="2438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00600" y="2438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57800" y="2438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5000" y="2438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72200" y="2438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29400" y="2438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2438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43800" y="2438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81576" y="3126852"/>
            <a:ext cx="5097396" cy="570720"/>
            <a:chOff x="1848650" y="3032184"/>
            <a:chExt cx="5029200" cy="457200"/>
          </a:xfrm>
        </p:grpSpPr>
        <p:sp>
          <p:nvSpPr>
            <p:cNvPr id="53" name="Rectangle 52"/>
            <p:cNvSpPr/>
            <p:nvPr/>
          </p:nvSpPr>
          <p:spPr>
            <a:xfrm>
              <a:off x="1848650" y="3032184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305850" y="3032184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763050" y="3032184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20250" y="3032184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677450" y="3032184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34650" y="3032184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91850" y="3032184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49050" y="3032184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06250" y="3032184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963450" y="3032184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20650" y="3032184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27121" y="3710736"/>
            <a:ext cx="4163146" cy="620113"/>
            <a:chOff x="2971800" y="3352800"/>
            <a:chExt cx="4114800" cy="457200"/>
          </a:xfrm>
        </p:grpSpPr>
        <p:sp>
          <p:nvSpPr>
            <p:cNvPr id="71" name="Rectangle 70"/>
            <p:cNvSpPr/>
            <p:nvPr/>
          </p:nvSpPr>
          <p:spPr>
            <a:xfrm>
              <a:off x="2971800" y="3352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429000" y="3352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86200" y="3352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43400" y="3352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00600" y="3352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57800" y="3352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715000" y="3352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172200" y="3352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629400" y="33528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8499" y="4337575"/>
            <a:ext cx="4114800" cy="457200"/>
            <a:chOff x="2514600" y="3810000"/>
            <a:chExt cx="4114800" cy="457200"/>
          </a:xfrm>
        </p:grpSpPr>
        <p:sp>
          <p:nvSpPr>
            <p:cNvPr id="101" name="Rectangle 100"/>
            <p:cNvSpPr/>
            <p:nvPr/>
          </p:nvSpPr>
          <p:spPr>
            <a:xfrm>
              <a:off x="2514600" y="3810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971800" y="3810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429000" y="3810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886200" y="3810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43400" y="3810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800600" y="3810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715000" y="3810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257800" y="3810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72200" y="38100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93474" y="4812397"/>
            <a:ext cx="3200400" cy="457200"/>
            <a:chOff x="2514600" y="4267200"/>
            <a:chExt cx="3200400" cy="457200"/>
          </a:xfrm>
        </p:grpSpPr>
        <p:sp>
          <p:nvSpPr>
            <p:cNvPr id="107" name="Rectangle 106"/>
            <p:cNvSpPr/>
            <p:nvPr/>
          </p:nvSpPr>
          <p:spPr>
            <a:xfrm>
              <a:off x="2514600" y="4267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971800" y="4267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429000" y="4267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886200" y="4267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343400" y="4267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800600" y="4267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257800" y="42672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27121" y="5289955"/>
            <a:ext cx="5514077" cy="570719"/>
            <a:chOff x="2971800" y="4724400"/>
            <a:chExt cx="5523752" cy="457200"/>
          </a:xfrm>
        </p:grpSpPr>
        <p:sp>
          <p:nvSpPr>
            <p:cNvPr id="113" name="Rectangle 112"/>
            <p:cNvSpPr/>
            <p:nvPr/>
          </p:nvSpPr>
          <p:spPr>
            <a:xfrm>
              <a:off x="2971800" y="4724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429000" y="4724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886200" y="4724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343400" y="4724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800600" y="4724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257800" y="4724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715000" y="4724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72200" y="4724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629400" y="4724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086600" y="4724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543800" y="47244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000999" y="4724400"/>
              <a:ext cx="494553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71600" y="5847352"/>
            <a:ext cx="3657600" cy="457200"/>
            <a:chOff x="685800" y="5181600"/>
            <a:chExt cx="3657600" cy="457200"/>
          </a:xfrm>
        </p:grpSpPr>
        <p:sp>
          <p:nvSpPr>
            <p:cNvPr id="119" name="Rectangle 118"/>
            <p:cNvSpPr/>
            <p:nvPr/>
          </p:nvSpPr>
          <p:spPr>
            <a:xfrm>
              <a:off x="685800" y="51816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143000" y="51816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600200" y="51816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057400" y="51816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514600" y="51816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971800" y="51816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886200" y="51816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429000" y="5181600"/>
              <a:ext cx="457200" cy="4572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30" name="Oval 129">
            <a:hlinkClick r:id="rId4" action="ppaction://hlinksldjump"/>
          </p:cNvPr>
          <p:cNvSpPr/>
          <p:nvPr/>
        </p:nvSpPr>
        <p:spPr>
          <a:xfrm>
            <a:off x="1400576" y="859740"/>
            <a:ext cx="762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Oval 150">
            <a:hlinkClick r:id="rId5" action="ppaction://hlinksldjump"/>
          </p:cNvPr>
          <p:cNvSpPr/>
          <p:nvPr/>
        </p:nvSpPr>
        <p:spPr>
          <a:xfrm>
            <a:off x="1408261" y="1469677"/>
            <a:ext cx="762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Oval 151">
            <a:hlinkClick r:id="rId6" action="ppaction://hlinksldjump"/>
          </p:cNvPr>
          <p:cNvSpPr/>
          <p:nvPr/>
        </p:nvSpPr>
        <p:spPr>
          <a:xfrm>
            <a:off x="2397608" y="2058336"/>
            <a:ext cx="762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3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3726874" y="2603533"/>
            <a:ext cx="762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4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926241" y="3238500"/>
            <a:ext cx="762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5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763942" y="3846243"/>
            <a:ext cx="762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6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362200" y="4391462"/>
            <a:ext cx="762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7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362200" y="4888597"/>
            <a:ext cx="762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8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700618" y="5370570"/>
            <a:ext cx="762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9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72439" y="5917789"/>
            <a:ext cx="762000" cy="381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10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495300" y="6404371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1123950" y="6404371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1771650" y="6404371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9" name="Rectangle 298"/>
          <p:cNvSpPr/>
          <p:nvPr/>
        </p:nvSpPr>
        <p:spPr>
          <a:xfrm>
            <a:off x="2409825" y="6404371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0" name="Rectangle 299"/>
          <p:cNvSpPr/>
          <p:nvPr/>
        </p:nvSpPr>
        <p:spPr>
          <a:xfrm>
            <a:off x="3057525" y="640082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1" name="Rectangle 300"/>
          <p:cNvSpPr/>
          <p:nvPr/>
        </p:nvSpPr>
        <p:spPr>
          <a:xfrm>
            <a:off x="3695700" y="6400829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2" name="Rectangle 301"/>
          <p:cNvSpPr/>
          <p:nvPr/>
        </p:nvSpPr>
        <p:spPr>
          <a:xfrm>
            <a:off x="4362450" y="6395488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5022274" y="6391946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4" name="Rectangle 303"/>
          <p:cNvSpPr/>
          <p:nvPr/>
        </p:nvSpPr>
        <p:spPr>
          <a:xfrm>
            <a:off x="5654999" y="6391946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6302699" y="6380222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1771650" y="30972"/>
            <a:ext cx="5257800" cy="6850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Keyword: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Holiday</a:t>
            </a:r>
          </a:p>
        </p:txBody>
      </p:sp>
      <p:sp>
        <p:nvSpPr>
          <p:cNvPr id="308" name="Smiley Face 307"/>
          <p:cNvSpPr/>
          <p:nvPr/>
        </p:nvSpPr>
        <p:spPr>
          <a:xfrm>
            <a:off x="8382000" y="61722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ight Arrow 138">
            <a:hlinkClick r:id="rId14" action="ppaction://hlinksldjump"/>
          </p:cNvPr>
          <p:cNvSpPr/>
          <p:nvPr/>
        </p:nvSpPr>
        <p:spPr>
          <a:xfrm>
            <a:off x="7248273" y="6335822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234296" y="820630"/>
          <a:ext cx="4291209" cy="590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6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68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0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237954" y="1417468"/>
          <a:ext cx="4699610" cy="5355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9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0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99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355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3177117" y="1958271"/>
          <a:ext cx="2830398" cy="5785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4572001" y="2554999"/>
          <a:ext cx="4191003" cy="5718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18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789261" y="3124557"/>
          <a:ext cx="5089711" cy="5538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7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27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27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27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38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3635176" y="3733177"/>
          <a:ext cx="4155093" cy="6108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1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16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6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0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3178066" y="4324631"/>
          <a:ext cx="4149630" cy="4877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1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7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3193475" y="4831293"/>
          <a:ext cx="3209080" cy="457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8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3644777" y="5303118"/>
          <a:ext cx="5487696" cy="557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3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3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3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3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3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3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575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1371600" y="5861798"/>
          <a:ext cx="3672840" cy="4427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27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1" animBg="1"/>
      <p:bldP spid="158" grpId="0" animBg="1"/>
      <p:bldP spid="159" grpId="0" animBg="1"/>
      <p:bldP spid="3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692" cy="6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festival?”</a:t>
            </a:r>
            <a:b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ình ảnh có liên qua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9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8305800" y="6477000"/>
            <a:ext cx="838200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692" cy="6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523" y="3810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festival?”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ình ảnh có liên quan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38200" y="12192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7848600" y="6248400"/>
            <a:ext cx="7620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692" cy="6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festival?”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ình ảnh có liên qua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8077200" y="6400800"/>
            <a:ext cx="10668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692" cy="6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festival?”</a:t>
            </a:r>
            <a:b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ình ảnh có liên qua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6367015" cy="51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8305800" y="6477000"/>
            <a:ext cx="838200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692" cy="6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festival?”</a:t>
            </a:r>
            <a:b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ình ảnh có liên quan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90600" y="1371600"/>
            <a:ext cx="72389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8305800" y="6324600"/>
            <a:ext cx="838200" cy="5334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692" cy="6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festival?”</a:t>
            </a:r>
            <a:b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Hình ảnh có liên qua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7924800" y="6324600"/>
            <a:ext cx="914400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600</Words>
  <Application>Microsoft Office PowerPoint</Application>
  <PresentationFormat>On-screen Show (4:3)</PresentationFormat>
  <Paragraphs>196</Paragraphs>
  <Slides>27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.VnBodoniH</vt:lpstr>
      <vt:lpstr>Arial</vt:lpstr>
      <vt:lpstr>Calibri</vt:lpstr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What is the name of the festival?” </vt:lpstr>
      <vt:lpstr>What is the name of the festival?” </vt:lpstr>
      <vt:lpstr>What is the name of the festival?” </vt:lpstr>
      <vt:lpstr>What is the name of the festival?” </vt:lpstr>
      <vt:lpstr>What is the name of the festival?” </vt:lpstr>
      <vt:lpstr>What is the name of the festival?” </vt:lpstr>
      <vt:lpstr>PowerPoint Presentation</vt:lpstr>
      <vt:lpstr>PowerPoint Presentation</vt:lpstr>
      <vt:lpstr>What is the name of the festival?” </vt:lpstr>
      <vt:lpstr> What is the name of the day?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User</dc:creator>
  <cp:lastModifiedBy>ACER</cp:lastModifiedBy>
  <cp:revision>89</cp:revision>
  <dcterms:created xsi:type="dcterms:W3CDTF">2018-03-09T21:43:00Z</dcterms:created>
  <dcterms:modified xsi:type="dcterms:W3CDTF">2023-03-12T03:12:01Z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6044863F3467436A96C989C54F7BD5A8</vt:lpwstr>
  </property>
  <property fmtid="{D5CDD505-2E9C-101B-9397-08002B2CF9AE}" pid="3" name="KSOProductBuildVer">
    <vt:lpwstr>1033-11.2.0.10466</vt:lpwstr>
  </property>
</Properties>
</file>